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56A"/>
    <a:srgbClr val="00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88"/>
    <p:restoredTop sz="97831"/>
  </p:normalViewPr>
  <p:slideViewPr>
    <p:cSldViewPr snapToGrid="0">
      <p:cViewPr varScale="1">
        <p:scale>
          <a:sx n="87" d="100"/>
          <a:sy n="87" d="100"/>
        </p:scale>
        <p:origin x="4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84D34-64AC-D941-6F5F-F96E7128A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" r="14"/>
          <a:stretch/>
        </p:blipFill>
        <p:spPr>
          <a:xfrm>
            <a:off x="0" y="0"/>
            <a:ext cx="7770147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CD6425-163F-623B-E864-BD059A2A771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8366" y="700756"/>
            <a:ext cx="2332483" cy="704754"/>
          </a:xfrm>
        </p:spPr>
        <p:txBody>
          <a:bodyPr anchor="ctr">
            <a:normAutofit/>
          </a:bodyPr>
          <a:lstStyle>
            <a:lvl1pPr marL="0" indent="0" algn="l">
              <a:buNone/>
              <a:defRPr sz="1100"/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95E2E5-7AE6-2740-A132-B0EA1C091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1097" y="9520371"/>
            <a:ext cx="2191489" cy="118944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900" b="1">
                <a:solidFill>
                  <a:srgbClr val="0064A1"/>
                </a:solidFill>
              </a:defRPr>
            </a:lvl1pPr>
            <a:lvl2pPr marL="388620" indent="0" algn="r">
              <a:buNone/>
              <a:defRPr sz="1000" b="1"/>
            </a:lvl2pPr>
            <a:lvl3pPr marL="777240" indent="0" algn="r">
              <a:buNone/>
              <a:defRPr sz="1000" b="1"/>
            </a:lvl3pPr>
            <a:lvl4pPr marL="1165860" indent="0" algn="r">
              <a:buNone/>
              <a:defRPr sz="1000" b="1"/>
            </a:lvl4pPr>
            <a:lvl5pPr marL="1554480" indent="0" algn="r">
              <a:buNone/>
              <a:defRPr sz="1000" b="1"/>
            </a:lvl5pPr>
          </a:lstStyle>
          <a:p>
            <a:pPr lvl="0"/>
            <a:r>
              <a:rPr lang="en-US" dirty="0"/>
              <a:t>[Click to insert URL]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5875FAC-D352-3793-703B-4BF56B56DE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0972" y="9343817"/>
            <a:ext cx="3908829" cy="118944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00" b="1" i="0">
                <a:solidFill>
                  <a:srgbClr val="64656A"/>
                </a:solidFill>
                <a:latin typeface="Aptos SemiBold" panose="020B0004020202020204" pitchFamily="34" charset="0"/>
              </a:defRPr>
            </a:lvl1pPr>
            <a:lvl2pPr marL="388620" indent="0" algn="r">
              <a:buNone/>
              <a:defRPr sz="1000" b="1"/>
            </a:lvl2pPr>
            <a:lvl3pPr marL="777240" indent="0" algn="r">
              <a:buNone/>
              <a:defRPr sz="1000" b="1"/>
            </a:lvl3pPr>
            <a:lvl4pPr marL="1165860" indent="0" algn="r">
              <a:buNone/>
              <a:defRPr sz="1000" b="1"/>
            </a:lvl4pPr>
            <a:lvl5pPr marL="1554480" indent="0" algn="r">
              <a:buNone/>
              <a:defRPr sz="1000" b="1"/>
            </a:lvl5pPr>
          </a:lstStyle>
          <a:p>
            <a:pPr lvl="0"/>
            <a:r>
              <a:rPr lang="en-US" dirty="0"/>
              <a:t>Contact us at [enter contact phone and/or email]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860782-7CAA-C286-C8FA-466745AFB968}"/>
              </a:ext>
            </a:extLst>
          </p:cNvPr>
          <p:cNvSpPr txBox="1"/>
          <p:nvPr userDrawn="1"/>
        </p:nvSpPr>
        <p:spPr>
          <a:xfrm>
            <a:off x="-1865376" y="118872"/>
            <a:ext cx="1728643" cy="2385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US" sz="1100" dirty="0"/>
              <a:t>Click to insert logo.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/>
              <a:t>Depending on size of the logo file, it may be cropped within the picture box. 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/>
              <a:t>Go to the Crop tool, click on the down arrow to give options and choose the </a:t>
            </a:r>
            <a:r>
              <a:rPr lang="en-US" sz="1100" b="1" dirty="0"/>
              <a:t>Fit</a:t>
            </a:r>
            <a:r>
              <a:rPr lang="en-US" sz="1100" dirty="0"/>
              <a:t> option.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/>
              <a:t>Align left edge of logo to left margin.</a:t>
            </a:r>
          </a:p>
          <a:p>
            <a:endParaRPr lang="en-US" sz="1100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F749B27-6199-9399-70D2-F9C53CA3FA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019" y="9520371"/>
            <a:ext cx="4373830" cy="118944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 b="1" i="0">
                <a:solidFill>
                  <a:srgbClr val="64656A"/>
                </a:solidFill>
                <a:latin typeface="Aptos SemiBold" panose="020B0004020202020204" pitchFamily="34" charset="0"/>
              </a:defRPr>
            </a:lvl1pPr>
            <a:lvl2pPr marL="388620" indent="0" algn="r">
              <a:buNone/>
              <a:defRPr sz="1000" b="1"/>
            </a:lvl2pPr>
            <a:lvl3pPr marL="777240" indent="0" algn="r">
              <a:buNone/>
              <a:defRPr sz="1000" b="1"/>
            </a:lvl3pPr>
            <a:lvl4pPr marL="1165860" indent="0" algn="r">
              <a:buNone/>
              <a:defRPr sz="1000" b="1"/>
            </a:lvl4pPr>
            <a:lvl5pPr marL="1554480" indent="0" algn="r">
              <a:buNone/>
              <a:defRPr sz="1000" b="1"/>
            </a:lvl5pPr>
          </a:lstStyle>
          <a:p>
            <a:pPr lvl="0"/>
            <a:r>
              <a:rPr lang="en-US" dirty="0"/>
              <a:t>[Second line if needed]</a:t>
            </a:r>
          </a:p>
        </p:txBody>
      </p:sp>
    </p:spTree>
    <p:extLst>
      <p:ext uri="{BB962C8B-B14F-4D97-AF65-F5344CB8AC3E}">
        <p14:creationId xmlns:p14="http://schemas.microsoft.com/office/powerpoint/2010/main" val="328456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05980-F5A9-384E-8192-555FF4B825AA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C324C-697C-D641-9534-09D9FCE17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3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1E879D-1BC5-BC56-C090-5E8DE5EB4D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346A01-B51A-E251-7C2C-AA247EEC59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6669" y="9571490"/>
            <a:ext cx="2303131" cy="1189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6D7503-6A3B-BFCF-6202-1902CEBDCF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05EA67-ABE1-E9AC-F5F1-9798B9743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599" y="9571490"/>
            <a:ext cx="4373830" cy="1189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2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Aptos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Dawn Boren</dc:creator>
  <cp:lastModifiedBy>Drew Bennett</cp:lastModifiedBy>
  <cp:revision>11</cp:revision>
  <dcterms:created xsi:type="dcterms:W3CDTF">2024-09-25T14:40:37Z</dcterms:created>
  <dcterms:modified xsi:type="dcterms:W3CDTF">2024-11-20T15:26:28Z</dcterms:modified>
</cp:coreProperties>
</file>